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50D2E-8981-481C-AF25-B07F5CB314A2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6C332-0EC2-45AA-8D65-DD1EE8E135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148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28CA78-797D-4FD5-95E2-05A6DE24A953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12CC9F6-BDDF-43E9-886B-7ADF5F27E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Выполнила учащаяся: </a:t>
            </a:r>
          </a:p>
          <a:p>
            <a:pPr algn="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2 -А класса</a:t>
            </a:r>
          </a:p>
          <a:p>
            <a:pPr algn="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«МОУ </a:t>
            </a: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Миасская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СОШ №2»</a:t>
            </a:r>
          </a:p>
          <a:p>
            <a:pPr algn="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Дегтярева Анастасия   </a:t>
            </a:r>
          </a:p>
          <a:p>
            <a:pPr algn="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Руководители: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учитель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начальных классов </a:t>
            </a:r>
          </a:p>
          <a:p>
            <a:pPr algn="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Синицына А.В.  </a:t>
            </a:r>
          </a:p>
          <a:p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7774632" cy="1467594"/>
          </a:xfrm>
        </p:spPr>
        <p:txBody>
          <a:bodyPr/>
          <a:lstStyle/>
          <a:p>
            <a:r>
              <a:rPr lang="ru-RU" dirty="0"/>
              <a:t>«ОНИ СРАЖАЛИСЬ </a:t>
            </a:r>
            <a:r>
              <a:rPr lang="ru-RU" dirty="0" smtClean="0"/>
              <a:t> ЗА </a:t>
            </a:r>
            <a:r>
              <a:rPr lang="ru-RU" dirty="0"/>
              <a:t>ПОБЕДУ» 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Подвиги моих родственников в годы  ВОВ 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Артем\Desktop\IMG_262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12776"/>
            <a:ext cx="4536504" cy="48245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6156176" y="3068960"/>
            <a:ext cx="129614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475656" y="3645024"/>
            <a:ext cx="187220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619672" y="3717032"/>
            <a:ext cx="216024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259632" y="5445224"/>
            <a:ext cx="345638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700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Василий Тихонович Казанцев 13.10.1920 – 13.05.1945г.г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В.Т. Казанце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276872"/>
            <a:ext cx="300340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за годы ВОВ В.Т. Казанцев - </a:t>
            </a:r>
          </a:p>
          <a:p>
            <a:r>
              <a:rPr lang="ru-RU" dirty="0" smtClean="0"/>
              <a:t> 4 ранения за годы ВОВ </a:t>
            </a:r>
          </a:p>
          <a:p>
            <a:r>
              <a:rPr lang="ru-RU" dirty="0" smtClean="0"/>
              <a:t>был зачислен в батальон разведки при истребительно-противотанковом полку 40-й отдельной истребительно-противотанковой артиллерийской бригады 3-й ударной армии 1-го Белорусского фронта</a:t>
            </a:r>
          </a:p>
          <a:p>
            <a:r>
              <a:rPr lang="ru-RU" dirty="0" smtClean="0"/>
              <a:t>Освоил  немецкий  язык  в годы ВОВ </a:t>
            </a:r>
          </a:p>
          <a:p>
            <a:pPr algn="just"/>
            <a:r>
              <a:rPr lang="ru-RU" dirty="0" smtClean="0"/>
              <a:t>Удостоен высших наград армии - звания Героя Советского Союза. Посмертно». Награжден орденом Славы III степени (26.02.1945), орденом Славы II степени (25.03.1945), Герой Советского Союза (орден Ленина и медаль "Золотая звезда") (15.05.1946).</a:t>
            </a:r>
          </a:p>
          <a:p>
            <a:r>
              <a:rPr lang="ru-RU" dirty="0" smtClean="0"/>
              <a:t>Золотую звезду Героя  получил посмертно.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«Ствол длинный – жизнь короткая»,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Подвиг героя – земляка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avatars.mds.yandex.net/get-zen_doc/198002/pub_5a9ae9c9a936f4984246a5ab_5a9aea299e29a2d7ef74430d/scale_1200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24000"/>
            <a:ext cx="6984776" cy="47853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5" name="Стрелка вверх 4"/>
          <p:cNvSpPr/>
          <p:nvPr/>
        </p:nvSpPr>
        <p:spPr>
          <a:xfrm>
            <a:off x="-252536" y="5229200"/>
            <a:ext cx="45719" cy="457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11560" y="3789040"/>
            <a:ext cx="122413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Братская могила в г. </a:t>
            </a:r>
            <a:r>
              <a:rPr lang="ru-RU" dirty="0" err="1" smtClean="0"/>
              <a:t>Зеефельде</a:t>
            </a:r>
            <a:r>
              <a:rPr lang="ru-RU" dirty="0" smtClean="0"/>
              <a:t> Германия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Память о герое Казанцеве В.Т. </a:t>
            </a:r>
            <a:endParaRPr lang="ru-RU" dirty="0"/>
          </a:p>
        </p:txBody>
      </p:sp>
      <p:pic>
        <p:nvPicPr>
          <p:cNvPr id="4" name="Рисунок 3" descr="Братская могила в Зеефельд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469" y="1988840"/>
            <a:ext cx="4864747" cy="38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Ежегодные районные соревнования  по лыжным гонкам и пулевой стрельбе 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Сугояк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Красноармейского района Челябинской области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mayak-74.ru/img/news_img/gallery/59ec1d40c3a20f8fc4f282393ca2efe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224520" cy="276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Photo18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356992"/>
            <a:ext cx="2433638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«Подвиги земляков –</a:t>
            </a:r>
            <a:br>
              <a:rPr lang="ru-RU" dirty="0" smtClean="0"/>
            </a:br>
            <a:r>
              <a:rPr lang="ru-RU" dirty="0" smtClean="0"/>
              <a:t> героев нами не забыты»  </a:t>
            </a:r>
            <a:endParaRPr lang="ru-RU" dirty="0"/>
          </a:p>
        </p:txBody>
      </p:sp>
      <p:pic>
        <p:nvPicPr>
          <p:cNvPr id="4" name="Содержимое 3" descr="F:\Photos\Captured\Photo170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086372" y="586036"/>
            <a:ext cx="4971256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539552" y="2996952"/>
            <a:ext cx="309634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92D050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</TotalTime>
  <Words>154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«ОНИ СРАЖАЛИСЬ  ЗА ПОБЕДУ»  </vt:lpstr>
      <vt:lpstr>Подвиги моих родственников в годы  ВОВ  </vt:lpstr>
      <vt:lpstr>                 Василий Тихонович Казанцев 13.10.1920 – 13.05.1945г.г  </vt:lpstr>
      <vt:lpstr>«Ствол длинный – жизнь короткая»,</vt:lpstr>
      <vt:lpstr>Подвиг героя – земляка </vt:lpstr>
      <vt:lpstr>Память о герое Казанцеве В.Т. </vt:lpstr>
      <vt:lpstr>      Ежегодные районные соревнования  по лыжным гонкам и пулевой стрельбе  с. Сугояк Красноармейского района Челябинской области </vt:lpstr>
      <vt:lpstr>«Подвиги земляков –  героев нами не забыты»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«ОНИ СРАЖАЛИСЬ ЗА ПОБЕДУ»</dc:title>
  <dc:creator>Пользователь Windows</dc:creator>
  <cp:lastModifiedBy>Татьяна</cp:lastModifiedBy>
  <cp:revision>6</cp:revision>
  <dcterms:created xsi:type="dcterms:W3CDTF">2020-03-16T14:06:01Z</dcterms:created>
  <dcterms:modified xsi:type="dcterms:W3CDTF">2020-04-03T19:41:27Z</dcterms:modified>
</cp:coreProperties>
</file>